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22"/>
  </p:notesMasterIdLst>
  <p:sldIdLst>
    <p:sldId id="261" r:id="rId2"/>
    <p:sldId id="262" r:id="rId3"/>
    <p:sldId id="264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82" r:id="rId13"/>
    <p:sldId id="278" r:id="rId14"/>
    <p:sldId id="281" r:id="rId15"/>
    <p:sldId id="279" r:id="rId16"/>
    <p:sldId id="272" r:id="rId17"/>
    <p:sldId id="273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09288-15A1-4314-A910-2FF85C86CD63}" type="datetimeFigureOut">
              <a:rPr lang="en-US" smtClean="0"/>
              <a:t>19-May-13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22AF6-8CF4-4FF3-9D7A-9C28BE4ED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70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22AF6-8CF4-4FF3-9D7A-9C28BE4ED53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54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0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1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4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3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24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2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533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3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5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01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51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84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114300"/>
            <a:ext cx="8790445" cy="66293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1735" y="2895600"/>
            <a:ext cx="8062574" cy="186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শুভেচ্ছা সবাইকে</a:t>
            </a:r>
            <a:endParaRPr lang="en-US" sz="115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235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025" y="4495800"/>
            <a:ext cx="8001000" cy="21336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66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উলিপুর মহিলা ডিগ্রী কলেজ</a:t>
            </a:r>
            <a:endParaRPr lang="bn-BD" sz="4800" b="1" dirty="0" smtClean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উলিপুর, কুড়িগ্রাম।</a:t>
            </a:r>
            <a:endParaRPr lang="en-US" sz="6000" b="1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62200" y="2093563"/>
            <a:ext cx="5715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6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প্রভাষকঃ কম্পিউটার</a:t>
            </a:r>
            <a:endParaRPr lang="en-US" sz="6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370347"/>
            <a:ext cx="4343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pPr algn="ctr"/>
            <a:r>
              <a:rPr lang="bn-BD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আই ডি নং- ২৬</a:t>
            </a:r>
          </a:p>
          <a:p>
            <a:pPr algn="ctr"/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067373"/>
            <a:ext cx="762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6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শেখ মোঃ আসাদ-উ-দ্দৌলা</a:t>
            </a:r>
            <a:endParaRPr lang="en-US" sz="6000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5241"/>
            <a:ext cx="2481020" cy="3038959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perspectiveFron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147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">
        <p:checker/>
      </p:transition>
    </mc:Choice>
    <mc:Fallback xmlns="">
      <p:transition spd="slow" advClick="0" advTm="5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12000">
              <a:srgbClr val="FF6633"/>
            </a:gs>
            <a:gs pos="12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0999" y="604434"/>
            <a:ext cx="8261243" cy="5194207"/>
            <a:chOff x="380999" y="604434"/>
            <a:chExt cx="8261243" cy="519420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9842" y="656094"/>
              <a:ext cx="3962400" cy="377067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990600" y="5029200"/>
              <a:ext cx="7391400" cy="769441"/>
            </a:xfrm>
            <a:prstGeom prst="rect">
              <a:avLst/>
            </a:prstGeom>
            <a:scene3d>
              <a:camera prst="obliqueBottomLeft"/>
              <a:lightRig rig="threePt" dir="t"/>
            </a:scene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4400" b="1" dirty="0" smtClean="0">
                  <a:solidFill>
                    <a:schemeClr val="tx2"/>
                  </a:solidFill>
                  <a:latin typeface="NikoshBAN" pitchFamily="2" charset="0"/>
                  <a:cs typeface="NikoshBAN" pitchFamily="2" charset="0"/>
                </a:rPr>
                <a:t>ছবিতে যেসব দেখা যাচ্ছে তা চেন কি?</a:t>
              </a:r>
              <a:endParaRPr lang="en-US" sz="44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999" y="604434"/>
              <a:ext cx="4229101" cy="38913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764412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/>
            </a:gs>
            <a:gs pos="12000">
              <a:srgbClr val="FF6633"/>
            </a:gs>
            <a:gs pos="12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71575" y="5181600"/>
            <a:ext cx="7010400" cy="1143000"/>
          </a:xfrm>
          <a:ln w="76200">
            <a:solidFill>
              <a:srgbClr val="FF000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dirty="0"/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এ্যাসেম্বলিং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228600"/>
            <a:ext cx="6934200" cy="1446550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আজকের বিষয়ঃ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43000" y="1752600"/>
            <a:ext cx="8001000" cy="3410426"/>
            <a:chOff x="1143000" y="1752600"/>
            <a:chExt cx="8001000" cy="341042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0" y="1752600"/>
              <a:ext cx="4800600" cy="3410426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5858360" y="1905000"/>
              <a:ext cx="3285640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800" dirty="0" smtClean="0">
                  <a:latin typeface="NikoshBAN" pitchFamily="2" charset="0"/>
                  <a:cs typeface="NikoshBAN" pitchFamily="2" charset="0"/>
                </a:rPr>
                <a:t>শ্রেণীঃএকাদশ সময়ঃ ৪৫ মিঃ</a:t>
              </a:r>
            </a:p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তারিখঃ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১২/০৩/২০১৩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6280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94468" y="533400"/>
            <a:ext cx="8620932" cy="5410200"/>
            <a:chOff x="294468" y="533400"/>
            <a:chExt cx="8620932" cy="5410200"/>
          </a:xfrm>
        </p:grpSpPr>
        <p:sp>
          <p:nvSpPr>
            <p:cNvPr id="8" name="Flowchart: Terminator 7"/>
            <p:cNvSpPr/>
            <p:nvPr/>
          </p:nvSpPr>
          <p:spPr>
            <a:xfrm>
              <a:off x="304800" y="2322287"/>
              <a:ext cx="8610600" cy="801913"/>
            </a:xfrm>
            <a:prstGeom prst="flowChartTerminator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কম্পিউটারের </a:t>
              </a:r>
              <a:r>
                <a:rPr lang="bn-BD" sz="32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মুল  যন্ত্রাংশগুলির  সাথে পরিচিতি লাভ করবে</a:t>
              </a:r>
              <a:endParaRPr lang="th-TH" sz="3200" b="1" dirty="0">
                <a:latin typeface="NikoshBAN" pitchFamily="2" charset="0"/>
              </a:endParaRPr>
            </a:p>
          </p:txBody>
        </p:sp>
        <p:sp>
          <p:nvSpPr>
            <p:cNvPr id="9" name="Flowchart: Terminator 8"/>
            <p:cNvSpPr/>
            <p:nvPr/>
          </p:nvSpPr>
          <p:spPr>
            <a:xfrm>
              <a:off x="304799" y="3770086"/>
              <a:ext cx="8606725" cy="801914"/>
            </a:xfrm>
            <a:prstGeom prst="flowChartTerminator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যন্ত্রাংশগুলি দ্বারা </a:t>
              </a:r>
              <a:r>
                <a:rPr lang="bn-BD" sz="3200" b="1" dirty="0">
                  <a:latin typeface="NikoshBAN" pitchFamily="2" charset="0"/>
                  <a:cs typeface="NikoshBAN" pitchFamily="2" charset="0"/>
                </a:rPr>
                <a:t>কম্পিউটার </a:t>
              </a:r>
              <a:r>
                <a:rPr lang="bn-BD" sz="32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এ্যাসেম্বল</a:t>
              </a:r>
              <a:r>
                <a:rPr lang="bn-BD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করতে পারবে</a:t>
              </a:r>
              <a:endParaRPr lang="th-TH" sz="3200" b="1" dirty="0">
                <a:latin typeface="NikoshBAN" pitchFamily="2" charset="0"/>
              </a:endParaRPr>
            </a:p>
          </p:txBody>
        </p:sp>
        <p:sp>
          <p:nvSpPr>
            <p:cNvPr id="10" name="Flowchart: Terminator 9"/>
            <p:cNvSpPr/>
            <p:nvPr/>
          </p:nvSpPr>
          <p:spPr>
            <a:xfrm>
              <a:off x="294468" y="5167086"/>
              <a:ext cx="8555064" cy="776514"/>
            </a:xfrm>
            <a:prstGeom prst="flowChartTerminator">
              <a:avLst/>
            </a:prstGeom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কম্পিউটার 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Software Install </a:t>
              </a: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করতে পারবে</a:t>
              </a:r>
              <a:r>
                <a:rPr lang="en-US" sz="2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th-TH" sz="3600" b="1" dirty="0">
                <a:latin typeface="NikoshBAN" pitchFamily="2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2362200" y="533400"/>
              <a:ext cx="3962400" cy="1600200"/>
              <a:chOff x="2362200" y="533400"/>
              <a:chExt cx="3962400" cy="1600200"/>
            </a:xfrm>
          </p:grpSpPr>
          <p:sp>
            <p:nvSpPr>
              <p:cNvPr id="11" name="Title 1"/>
              <p:cNvSpPr txBox="1">
                <a:spLocks/>
              </p:cNvSpPr>
              <p:nvPr/>
            </p:nvSpPr>
            <p:spPr>
              <a:xfrm>
                <a:off x="2362200" y="533400"/>
                <a:ext cx="3962400" cy="1012825"/>
              </a:xfrm>
              <a:prstGeom prst="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bn-BD" sz="7200" dirty="0" smtClean="0">
                    <a:effectLst>
                      <a:glow rad="228600">
                        <a:schemeClr val="accent2">
                          <a:satMod val="175000"/>
                          <a:alpha val="40000"/>
                        </a:schemeClr>
                      </a:glow>
                    </a:effectLst>
                    <a:latin typeface="NikoshBAN" pitchFamily="2" charset="0"/>
                    <a:cs typeface="NikoshBAN" pitchFamily="2" charset="0"/>
                  </a:rPr>
                  <a:t>শিখনফল</a:t>
                </a:r>
                <a:endParaRPr lang="th-TH" sz="7200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</a:endParaRPr>
              </a:p>
            </p:txBody>
          </p:sp>
          <p:sp>
            <p:nvSpPr>
              <p:cNvPr id="2" name="Down Arrow 1"/>
              <p:cNvSpPr/>
              <p:nvPr/>
            </p:nvSpPr>
            <p:spPr>
              <a:xfrm>
                <a:off x="3581400" y="1546225"/>
                <a:ext cx="1676400" cy="587375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69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66800" y="533400"/>
            <a:ext cx="7010400" cy="5756196"/>
            <a:chOff x="1066800" y="533400"/>
            <a:chExt cx="7010400" cy="5756196"/>
          </a:xfrm>
        </p:grpSpPr>
        <p:sp>
          <p:nvSpPr>
            <p:cNvPr id="4" name="TextBox 3"/>
            <p:cNvSpPr txBox="1"/>
            <p:nvPr/>
          </p:nvSpPr>
          <p:spPr>
            <a:xfrm>
              <a:off x="1066800" y="5181600"/>
              <a:ext cx="7010400" cy="1107996"/>
            </a:xfrm>
            <a:prstGeom prst="rect">
              <a:avLst/>
            </a:prstGeom>
            <a:ln w="7620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divot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6600" dirty="0" smtClean="0">
                  <a:latin typeface="NikoshBAN" pitchFamily="2" charset="0"/>
                  <a:cs typeface="NikoshBAN" pitchFamily="2" charset="0"/>
                </a:rPr>
                <a:t>কম্পিউটার কেসিং</a:t>
              </a:r>
              <a:endParaRPr lang="en-US" sz="66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600" y="533400"/>
              <a:ext cx="3200400" cy="426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314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14399" y="152400"/>
            <a:ext cx="7315201" cy="6213396"/>
            <a:chOff x="914399" y="152400"/>
            <a:chExt cx="7315201" cy="621339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8280" y="152400"/>
              <a:ext cx="5739319" cy="44958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914399" y="5257800"/>
              <a:ext cx="7315201" cy="1107996"/>
            </a:xfrm>
            <a:prstGeom prst="rect">
              <a:avLst/>
            </a:prstGeom>
            <a:effectLst>
              <a:glow rad="228600">
                <a:schemeClr val="accent2">
                  <a:satMod val="175000"/>
                  <a:alpha val="40000"/>
                </a:schemeClr>
              </a:glow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6600" dirty="0" smtClean="0">
                  <a:latin typeface="NikoshBAN" pitchFamily="2" charset="0"/>
                  <a:cs typeface="NikoshBAN" pitchFamily="2" charset="0"/>
                </a:rPr>
                <a:t>পাওয়ার সাপ্লাই ইউনিট</a:t>
              </a:r>
              <a:endParaRPr lang="en-US" sz="66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013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5800" y="228600"/>
            <a:ext cx="7848600" cy="6276439"/>
            <a:chOff x="685800" y="228600"/>
            <a:chExt cx="7848600" cy="6276439"/>
          </a:xfrm>
        </p:grpSpPr>
        <p:sp>
          <p:nvSpPr>
            <p:cNvPr id="3" name="TextBox 2"/>
            <p:cNvSpPr txBox="1"/>
            <p:nvPr/>
          </p:nvSpPr>
          <p:spPr>
            <a:xfrm>
              <a:off x="685800" y="5181600"/>
              <a:ext cx="7848600" cy="1323439"/>
            </a:xfrm>
            <a:prstGeom prst="rect">
              <a:avLst/>
            </a:prstGeom>
            <a:noFill/>
            <a:ln w="76200">
              <a:solidFill>
                <a:srgbClr val="00B0F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  <a:scene3d>
              <a:camera prst="perspectiveRelaxedModerately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000" b="1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মাদার বোর্ড</a:t>
              </a:r>
              <a:endParaRPr lang="en-US" sz="8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228600"/>
              <a:ext cx="7696200" cy="495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253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0" y="154984"/>
            <a:ext cx="7696200" cy="6197655"/>
            <a:chOff x="762000" y="154984"/>
            <a:chExt cx="7696200" cy="6197655"/>
          </a:xfrm>
        </p:grpSpPr>
        <p:sp>
          <p:nvSpPr>
            <p:cNvPr id="5" name="TextBox 4"/>
            <p:cNvSpPr txBox="1"/>
            <p:nvPr/>
          </p:nvSpPr>
          <p:spPr>
            <a:xfrm>
              <a:off x="762000" y="5029200"/>
              <a:ext cx="7696200" cy="1323439"/>
            </a:xfrm>
            <a:prstGeom prst="rect">
              <a:avLst/>
            </a:prstGeom>
            <a:ln w="76200">
              <a:solidFill>
                <a:schemeClr val="accent2">
                  <a:lumMod val="50000"/>
                </a:schemeClr>
              </a:solidFill>
            </a:ln>
            <a:scene3d>
              <a:camera prst="perspectiveRelaxedModerately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8000" b="1" dirty="0" smtClean="0">
                  <a:solidFill>
                    <a:schemeClr val="tx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প্রসেসর</a:t>
              </a:r>
              <a:endParaRPr lang="en-US" sz="8000" b="1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102"/>
            <a:stretch/>
          </p:blipFill>
          <p:spPr>
            <a:xfrm>
              <a:off x="762000" y="154984"/>
              <a:ext cx="7467600" cy="48742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60763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1000">
              <a:srgbClr val="85C2FF"/>
            </a:gs>
            <a:gs pos="78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0" y="139485"/>
            <a:ext cx="7010400" cy="6489915"/>
            <a:chOff x="1143000" y="139485"/>
            <a:chExt cx="7010400" cy="6489915"/>
          </a:xfrm>
        </p:grpSpPr>
        <p:sp>
          <p:nvSpPr>
            <p:cNvPr id="5" name="TextBox 4"/>
            <p:cNvSpPr txBox="1"/>
            <p:nvPr/>
          </p:nvSpPr>
          <p:spPr>
            <a:xfrm>
              <a:off x="1676400" y="5182850"/>
              <a:ext cx="5867400" cy="1446550"/>
            </a:xfrm>
            <a:prstGeom prst="rect">
              <a:avLst/>
            </a:prstGeom>
            <a:ln w="57150">
              <a:solidFill>
                <a:srgbClr val="FF0000"/>
              </a:solidFill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  <a:scene3d>
              <a:camera prst="obliqueTopRight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8800" dirty="0" smtClean="0">
                  <a:latin typeface="NikoshBAN" pitchFamily="2" charset="0"/>
                  <a:cs typeface="NikoshBAN" pitchFamily="2" charset="0"/>
                </a:rPr>
                <a:t>কুলিং ফ্যান</a:t>
              </a:r>
              <a:endParaRPr lang="en-US" sz="88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0" y="139485"/>
              <a:ext cx="7010400" cy="4852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163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1" y="228600"/>
            <a:ext cx="6934200" cy="6096000"/>
            <a:chOff x="1143001" y="228600"/>
            <a:chExt cx="6934200" cy="6096000"/>
          </a:xfrm>
        </p:grpSpPr>
        <p:grpSp>
          <p:nvGrpSpPr>
            <p:cNvPr id="7" name="Group 6"/>
            <p:cNvGrpSpPr/>
            <p:nvPr/>
          </p:nvGrpSpPr>
          <p:grpSpPr>
            <a:xfrm>
              <a:off x="1295400" y="4038600"/>
              <a:ext cx="6781800" cy="2286000"/>
              <a:chOff x="1295400" y="4038600"/>
              <a:chExt cx="6781800" cy="2286000"/>
            </a:xfrm>
          </p:grpSpPr>
          <p:sp>
            <p:nvSpPr>
              <p:cNvPr id="8" name="Bevel 7"/>
              <p:cNvSpPr/>
              <p:nvPr/>
            </p:nvSpPr>
            <p:spPr>
              <a:xfrm>
                <a:off x="1295400" y="4038600"/>
                <a:ext cx="6781800" cy="2286000"/>
              </a:xfrm>
              <a:prstGeom prst="beve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685471" y="4250576"/>
                <a:ext cx="6001657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11500" dirty="0" smtClean="0">
                    <a:latin typeface="NikoshBAN" pitchFamily="2" charset="0"/>
                    <a:cs typeface="NikoshBAN" pitchFamily="2" charset="0"/>
                  </a:rPr>
                  <a:t>র‍্যাম</a:t>
                </a:r>
                <a:endParaRPr lang="en-US" sz="115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1" y="228600"/>
              <a:ext cx="6934200" cy="3505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18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34820" y="294468"/>
            <a:ext cx="7040059" cy="6217536"/>
            <a:chOff x="1234820" y="294468"/>
            <a:chExt cx="7040059" cy="62175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294468"/>
              <a:ext cx="6750878" cy="484593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234820" y="5404008"/>
              <a:ext cx="7040059" cy="1107996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6600" dirty="0" smtClean="0"/>
                <a:t>হার্ড ডিস্ক</a:t>
              </a:r>
              <a:endParaRPr lang="en-US" sz="6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924777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685800" y="1752600"/>
              <a:ext cx="769620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16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মনিটর</a:t>
              </a:r>
              <a:endParaRPr lang="en-US" sz="16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5637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533400" y="480447"/>
            <a:ext cx="8331630" cy="5891064"/>
            <a:chOff x="533400" y="480447"/>
            <a:chExt cx="8331630" cy="5891064"/>
          </a:xfrm>
        </p:grpSpPr>
        <p:sp>
          <p:nvSpPr>
            <p:cNvPr id="14" name="TextBox 13"/>
            <p:cNvSpPr txBox="1"/>
            <p:nvPr/>
          </p:nvSpPr>
          <p:spPr>
            <a:xfrm>
              <a:off x="1066800" y="2935045"/>
              <a:ext cx="2667000" cy="791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b="1" dirty="0" smtClean="0">
                  <a:latin typeface="NikoshBAN" pitchFamily="2" charset="0"/>
                  <a:cs typeface="NikoshBAN" pitchFamily="2" charset="0"/>
                </a:rPr>
                <a:t>মাউস</a:t>
              </a:r>
              <a:endParaRPr lang="th-TH" sz="4800" b="1" dirty="0">
                <a:latin typeface="NikoshBAN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05399" y="2902802"/>
              <a:ext cx="3048000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b="1" dirty="0" smtClean="0">
                  <a:latin typeface="NikoshBAN" pitchFamily="2" charset="0"/>
                  <a:cs typeface="NikoshBAN" pitchFamily="2" charset="0"/>
                </a:rPr>
                <a:t>কীবোর্ড</a:t>
              </a:r>
              <a:endParaRPr lang="th-TH" sz="4800" b="1" dirty="0">
                <a:latin typeface="NikoshBAN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14400" y="5540514"/>
              <a:ext cx="3429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b="1" dirty="0" smtClean="0">
                  <a:latin typeface="NikoshBAN" pitchFamily="2" charset="0"/>
                  <a:cs typeface="NikoshBAN" pitchFamily="2" charset="0"/>
                </a:rPr>
                <a:t>পাওয়ার ক্যাবল</a:t>
              </a:r>
              <a:endParaRPr lang="en-US" sz="48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48568" y="5486400"/>
              <a:ext cx="34096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b="1" dirty="0" smtClean="0">
                  <a:latin typeface="NikoshBAN" pitchFamily="2" charset="0"/>
                  <a:cs typeface="NikoshBAN" pitchFamily="2" charset="0"/>
                </a:rPr>
                <a:t>এজিপি ক্যাবল</a:t>
              </a:r>
              <a:endParaRPr lang="en-US" sz="48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22" name="Picture 21" descr="Red_computer_mouse.jpg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3400" y="480447"/>
              <a:ext cx="3429000" cy="24223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3" name="Picture 22" descr="keyboard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3545" y="480447"/>
              <a:ext cx="4711485" cy="2448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3580109"/>
              <a:ext cx="3657600" cy="2061274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8200" y="3529163"/>
              <a:ext cx="4038600" cy="1932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90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83000">
              <a:srgbClr val="FFFFFF"/>
            </a:gs>
            <a:gs pos="100000">
              <a:srgbClr val="9C6563"/>
            </a:gs>
            <a:gs pos="100000">
              <a:srgbClr val="80302D"/>
            </a:gs>
            <a:gs pos="92000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57200" y="381000"/>
            <a:ext cx="8382000" cy="6104930"/>
            <a:chOff x="457200" y="381000"/>
            <a:chExt cx="8382000" cy="6104930"/>
          </a:xfrm>
        </p:grpSpPr>
        <p:sp>
          <p:nvSpPr>
            <p:cNvPr id="5" name="TextBox 4"/>
            <p:cNvSpPr txBox="1"/>
            <p:nvPr/>
          </p:nvSpPr>
          <p:spPr>
            <a:xfrm>
              <a:off x="457200" y="5562600"/>
              <a:ext cx="8382000" cy="92333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5400" b="1" dirty="0" smtClean="0">
                  <a:solidFill>
                    <a:schemeClr val="tx2"/>
                  </a:solidFill>
                  <a:latin typeface="NikoshBAN" pitchFamily="2" charset="0"/>
                  <a:cs typeface="NikoshBAN" pitchFamily="2" charset="0"/>
                </a:rPr>
                <a:t>উপরের ছবিতে কী বুঝানো হয়েছে ?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381000"/>
              <a:ext cx="7315200" cy="487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033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74960" y="1211759"/>
            <a:ext cx="3449640" cy="769441"/>
          </a:xfrm>
          <a:prstGeom prst="rect">
            <a:avLst/>
          </a:prstGeom>
          <a:ln w="76200"/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  <a:scene3d>
            <a:camera prst="perspectiveLeft"/>
            <a:lightRig rig="threePt" dir="t"/>
          </a:scene3d>
          <a:sp3d>
            <a:bevelT prst="relaxedInset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/>
              <a:t>একক</a:t>
            </a:r>
            <a:r>
              <a:rPr lang="bn-BD" sz="4400" dirty="0" smtClean="0"/>
              <a:t> </a:t>
            </a:r>
            <a:r>
              <a:rPr lang="bn-BD" sz="4400" b="1" dirty="0" smtClean="0"/>
              <a:t>কাজ</a:t>
            </a:r>
            <a:endParaRPr lang="en-US" sz="4400" b="1" dirty="0"/>
          </a:p>
        </p:txBody>
      </p:sp>
      <p:sp>
        <p:nvSpPr>
          <p:cNvPr id="6" name="Bevel 5"/>
          <p:cNvSpPr/>
          <p:nvPr/>
        </p:nvSpPr>
        <p:spPr>
          <a:xfrm>
            <a:off x="579206" y="2514600"/>
            <a:ext cx="8031394" cy="8382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 তৈরির ক্ষেত্রে যে বক্সটি ব্যবহার করা হয় তার নাম কি?  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09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Callout 4"/>
          <p:cNvSpPr/>
          <p:nvPr/>
        </p:nvSpPr>
        <p:spPr>
          <a:xfrm>
            <a:off x="2590800" y="609600"/>
            <a:ext cx="3886200" cy="1295400"/>
          </a:xfrm>
          <a:prstGeom prst="downArrowCallou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/>
              <a:t>দলগত কাজ</a:t>
            </a:r>
            <a:endParaRPr lang="en-US" sz="4800" b="1" dirty="0"/>
          </a:p>
        </p:txBody>
      </p:sp>
      <p:sp>
        <p:nvSpPr>
          <p:cNvPr id="6" name="Bevel 5"/>
          <p:cNvSpPr/>
          <p:nvPr/>
        </p:nvSpPr>
        <p:spPr>
          <a:xfrm>
            <a:off x="503006" y="2362200"/>
            <a:ext cx="8031394" cy="8382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এ্যাসেম্বলির 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ক্ষেত্রে কী করতে হবে ? 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Bevel 6"/>
          <p:cNvSpPr/>
          <p:nvPr/>
        </p:nvSpPr>
        <p:spPr>
          <a:xfrm>
            <a:off x="518203" y="3657600"/>
            <a:ext cx="8031394" cy="8382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এ্যাসেম্বলির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পর কী কাজ বাকি থাকে।  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76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6200" y="3047256"/>
            <a:ext cx="8991600" cy="175334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কম্পিউটার তৈরিতে কোন কোন যন্ত্র ব্যবহার করতে হবে ?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4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BD" sz="35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সিস্টেমের মুল কয়টি ডিভাইস ও কী কী?</a:t>
            </a:r>
          </a:p>
        </p:txBody>
      </p:sp>
      <p:sp>
        <p:nvSpPr>
          <p:cNvPr id="6" name="Down Arrow Callout 5"/>
          <p:cNvSpPr/>
          <p:nvPr/>
        </p:nvSpPr>
        <p:spPr>
          <a:xfrm>
            <a:off x="1676400" y="685800"/>
            <a:ext cx="5791200" cy="1875473"/>
          </a:xfrm>
          <a:prstGeom prst="downArrowCallou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2161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rgbClr val="DDEBCF"/>
            </a:gs>
            <a:gs pos="29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1752600" y="304799"/>
            <a:ext cx="5791200" cy="1704975"/>
          </a:xfrm>
          <a:prstGeom prst="down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6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6000" dirty="0"/>
          </a:p>
        </p:txBody>
      </p:sp>
      <p:sp>
        <p:nvSpPr>
          <p:cNvPr id="5" name="Bevel 4"/>
          <p:cNvSpPr/>
          <p:nvPr/>
        </p:nvSpPr>
        <p:spPr>
          <a:xfrm>
            <a:off x="914400" y="2009775"/>
            <a:ext cx="7543800" cy="1419225"/>
          </a:xfrm>
          <a:prstGeom prst="beve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 কিভাবে এ্যাসেম্বল </a:t>
            </a:r>
            <a:r>
              <a:rPr lang="bn-BD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করবে? বর্ণনা কর।</a:t>
            </a:r>
            <a:r>
              <a:rPr lang="bn-BD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4093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9402572">
            <a:off x="371500" y="2364327"/>
            <a:ext cx="8915400" cy="2215991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  <a:scene3d>
            <a:camera prst="obliqueTopRigh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13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আল্লাহ্‌</a:t>
            </a:r>
            <a:r>
              <a:rPr lang="bn-BD" sz="13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13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হাফেজ</a:t>
            </a:r>
            <a:endParaRPr lang="en-US" sz="13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47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1351</TotalTime>
  <Words>154</Words>
  <Application>Microsoft Office PowerPoint</Application>
  <PresentationFormat>On-screen Show (4:3)</PresentationFormat>
  <Paragraphs>43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বিষয়ঃ কম্পিউটার এ্যাসেম্বলিং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Masud</cp:lastModifiedBy>
  <cp:revision>340</cp:revision>
  <dcterms:created xsi:type="dcterms:W3CDTF">2006-08-16T00:00:00Z</dcterms:created>
  <dcterms:modified xsi:type="dcterms:W3CDTF">2013-05-19T16:09:58Z</dcterms:modified>
</cp:coreProperties>
</file>